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322" r:id="rId4"/>
    <p:sldId id="313" r:id="rId5"/>
    <p:sldId id="311" r:id="rId6"/>
    <p:sldId id="312" r:id="rId7"/>
    <p:sldId id="308" r:id="rId8"/>
    <p:sldId id="309" r:id="rId9"/>
    <p:sldId id="310" r:id="rId10"/>
    <p:sldId id="348" r:id="rId11"/>
    <p:sldId id="370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1" r:id="rId20"/>
    <p:sldId id="323" r:id="rId21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22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5" id="{00C065BB-9D62-4805-B392-3E03602DFC7D}">
          <p14:sldIdLst>
            <p14:sldId id="348"/>
            <p14:sldId id="370"/>
            <p14:sldId id="363"/>
            <p14:sldId id="364"/>
            <p14:sldId id="365"/>
            <p14:sldId id="366"/>
            <p14:sldId id="367"/>
            <p14:sldId id="368"/>
            <p14:sldId id="369"/>
            <p14:sldId id="371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00000"/>
    <a:srgbClr val="890043"/>
    <a:srgbClr val="008C00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574100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Defining the </a:t>
            </a:r>
            <a:r>
              <a:rPr lang="en-GB" dirty="0"/>
              <a:t>gem</a:t>
            </a:r>
            <a:r>
              <a:rPr lang="en-GB" b="1" dirty="0"/>
              <a:t> class</a:t>
            </a:r>
            <a:endParaRPr b="1"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77948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AD59E18-1337-C806-8A42-842DE4CAFAE2}"/>
              </a:ext>
            </a:extLst>
          </p:cNvPr>
          <p:cNvGrpSpPr/>
          <p:nvPr/>
        </p:nvGrpSpPr>
        <p:grpSpPr>
          <a:xfrm>
            <a:off x="1734748" y="3574371"/>
            <a:ext cx="20229513" cy="6745288"/>
            <a:chOff x="1734748" y="5179233"/>
            <a:chExt cx="20229513" cy="67452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="" xmlns:a16="http://schemas.microsoft.com/office/drawing/2014/main" id="{C5C3B20E-A92E-B15E-F443-9CEBC3D765FA}"/>
                </a:ext>
              </a:extLst>
            </p:cNvPr>
            <p:cNvSpPr/>
            <p:nvPr/>
          </p:nvSpPr>
          <p:spPr>
            <a:xfrm>
              <a:off x="1734748" y="5179233"/>
              <a:ext cx="20229513" cy="6745288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B92191B4-2990-9C34-C835-99E7DFF5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7281210"/>
              <a:ext cx="2547835" cy="2552931"/>
            </a:xfrm>
            <a:prstGeom prst="rect">
              <a:avLst/>
            </a:prstGeom>
          </p:spPr>
        </p:pic>
        <p:sp>
          <p:nvSpPr>
            <p:cNvPr id="7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E5E3FFCE-CF55-40D9-8D2C-A72320D5CA39}"/>
                </a:ext>
              </a:extLst>
            </p:cNvPr>
            <p:cNvSpPr txBox="1"/>
            <p:nvPr/>
          </p:nvSpPr>
          <p:spPr>
            <a:xfrm>
              <a:off x="5714916" y="5802924"/>
              <a:ext cx="15465574" cy="5684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The gems in the maze need to be collected by the player. How will the program know whether a gem is collected or not? What method could be used, and what difference should a gem being collected or not make to the game setup?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9284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02002CC-415D-08CD-3B38-665110469FAB}"/>
              </a:ext>
            </a:extLst>
          </p:cNvPr>
          <p:cNvSpPr/>
          <p:nvPr/>
        </p:nvSpPr>
        <p:spPr>
          <a:xfrm>
            <a:off x="-1" y="3174118"/>
            <a:ext cx="24384001" cy="901166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Gem</a:t>
            </a:r>
            <a:r>
              <a:rPr lang="en-GB" b="1" dirty="0"/>
              <a:t> class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88235"/>
            <a:ext cx="14169263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Class to store our Gem functionality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Gem():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Gem object constructor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.collected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the starting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Wall class, define the Gem class:</a:t>
            </a:r>
          </a:p>
        </p:txBody>
      </p:sp>
    </p:spTree>
    <p:extLst>
      <p:ext uri="{BB962C8B-B14F-4D97-AF65-F5344CB8AC3E}">
        <p14:creationId xmlns:p14="http://schemas.microsoft.com/office/powerpoint/2010/main" val="16492559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02002CC-415D-08CD-3B38-665110469FAB}"/>
              </a:ext>
            </a:extLst>
          </p:cNvPr>
          <p:cNvSpPr/>
          <p:nvPr/>
        </p:nvSpPr>
        <p:spPr>
          <a:xfrm>
            <a:off x="-1" y="3174117"/>
            <a:ext cx="24384001" cy="9086307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draw gems &amp; check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59534"/>
            <a:ext cx="20680661" cy="7848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Draw the current position on the screen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draw(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dirty="0">
                <a:latin typeface="Consolas" panose="020B0609020204030204" pitchFamily="49" charset="0"/>
              </a:rPr>
              <a:t>		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Only draw as a Gem if it hasn't been collected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dirty="0">
                <a:latin typeface="Consolas" panose="020B0609020204030204" pitchFamily="49" charset="0"/>
              </a:rPr>
              <a:t>		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.collected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dirty="0">
                <a:latin typeface="Consolas" panose="020B0609020204030204" pitchFamily="49" charset="0"/>
              </a:rPr>
              <a:t>			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.setLEDMatrix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dirty="0">
                <a:latin typeface="Consolas" panose="020B0609020204030204" pitchFamily="49" charset="0"/>
              </a:rPr>
              <a:t>		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dirty="0">
                <a:latin typeface="Consolas" panose="020B0609020204030204" pitchFamily="49" charset="0"/>
              </a:rPr>
              <a:t>			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.setLEDMatrix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if the given x and y are the same as our current position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200" dirty="0">
                <a:latin typeface="Consolas" panose="020B0609020204030204" pitchFamily="49" charset="0"/>
              </a:rPr>
              <a:t>	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collision(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200" dirty="0">
                <a:latin typeface="Consolas" panose="020B0609020204030204" pitchFamily="49" charset="0"/>
              </a:rPr>
              <a:t>		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Gem class constructor, define a new function:</a:t>
            </a:r>
          </a:p>
        </p:txBody>
      </p:sp>
    </p:spTree>
    <p:extLst>
      <p:ext uri="{BB962C8B-B14F-4D97-AF65-F5344CB8AC3E}">
        <p14:creationId xmlns:p14="http://schemas.microsoft.com/office/powerpoint/2010/main" val="284713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gem coordinate array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31627"/>
            <a:ext cx="23232642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the coordinates of our gems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gemsXY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    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    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    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    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en-US" sz="3600" dirty="0">
                <a:solidFill>
                  <a:srgbClr val="808030"/>
                </a:solidFill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 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walls array ‘for’ loop:</a:t>
            </a:r>
          </a:p>
        </p:txBody>
      </p:sp>
    </p:spTree>
    <p:extLst>
      <p:ext uri="{BB962C8B-B14F-4D97-AF65-F5344CB8AC3E}">
        <p14:creationId xmlns:p14="http://schemas.microsoft.com/office/powerpoint/2010/main" val="22886486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gem object array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63228"/>
            <a:ext cx="21321863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Gem objects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Loop to create Gem objects using the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gemsXY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coordinates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Add the Gem objects to our gems list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gems.append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(Gem(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[0]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gemXY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[1]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gem coordinates array:</a:t>
            </a:r>
          </a:p>
        </p:txBody>
      </p:sp>
    </p:spTree>
    <p:extLst>
      <p:ext uri="{BB962C8B-B14F-4D97-AF65-F5344CB8AC3E}">
        <p14:creationId xmlns:p14="http://schemas.microsoft.com/office/powerpoint/2010/main" val="26133759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add gems to player class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93979"/>
            <a:ext cx="23294183" cy="4293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39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900" dirty="0"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900" dirty="0"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900" dirty="0"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900" dirty="0"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900" dirty="0">
                <a:latin typeface="Consolas" panose="020B0609020204030204" pitchFamily="49" charset="0"/>
              </a:rPr>
              <a:t>		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foundGems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Player constructor:</a:t>
            </a:r>
          </a:p>
        </p:txBody>
      </p:sp>
    </p:spTree>
    <p:extLst>
      <p:ext uri="{BB962C8B-B14F-4D97-AF65-F5344CB8AC3E}">
        <p14:creationId xmlns:p14="http://schemas.microsoft.com/office/powerpoint/2010/main" val="23922991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803574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dealing with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18143"/>
            <a:ext cx="18874583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each Gem in our list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.gems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Player is colliding with a Gem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gem.collision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Gem hasn't been collected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 not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gem.collected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Collect the Gem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gem.collected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True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</a:t>
            </a:r>
            <a:r>
              <a:rPr lang="en-US" altLang="en-US" sz="4000" dirty="0" smtClean="0">
                <a:latin typeface="Consolas" panose="020B0609020204030204" pitchFamily="49" charset="0"/>
              </a:rPr>
              <a:t>				</a:t>
            </a:r>
            <a:r>
              <a:rPr kumimoji="0" lang="en-US" altLang="en-US" sz="4000" b="0" i="0" u="none" strike="noStrike" cap="none" normalizeH="0" baseline="0" dirty="0" err="1" smtClean="0">
                <a:ln>
                  <a:noFill/>
                </a:ln>
                <a:solidFill>
                  <a:srgbClr val="89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.foundGems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Cannot collide with more than one Gem so leave loop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Just before draw() in the move() function in the Player class:</a:t>
            </a:r>
          </a:p>
        </p:txBody>
      </p:sp>
    </p:spTree>
    <p:extLst>
      <p:ext uri="{BB962C8B-B14F-4D97-AF65-F5344CB8AC3E}">
        <p14:creationId xmlns:p14="http://schemas.microsoft.com/office/powerpoint/2010/main" val="24218305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include gems in player object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" y="4234140"/>
            <a:ext cx="2280860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Create an object for our player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gamer.Screen.YELLOW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Update player object to include ‘gems’ as a parameter: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1B685A-25FC-959F-5DE0-4DA6C45C0671}"/>
              </a:ext>
            </a:extLst>
          </p:cNvPr>
          <p:cNvGrpSpPr/>
          <p:nvPr/>
        </p:nvGrpSpPr>
        <p:grpSpPr>
          <a:xfrm>
            <a:off x="2684105" y="6848664"/>
            <a:ext cx="18944258" cy="2160000"/>
            <a:chOff x="6113494" y="8229600"/>
            <a:chExt cx="18944258" cy="2160000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8E0BFD7-227E-159B-0EE5-42B77B9DB1E4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F0BF46AB-FF17-AD3D-4B53-FD8407F81864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="" xmlns:a16="http://schemas.microsoft.com/office/drawing/2014/main" id="{2B5B10CA-39CB-14F3-63E2-54548D482809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8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B92C921E-BED4-EE41-CEED-0C5D90CB9C57}"/>
                </a:ext>
              </a:extLst>
            </p:cNvPr>
            <p:cNvSpPr txBox="1"/>
            <p:nvPr/>
          </p:nvSpPr>
          <p:spPr>
            <a:xfrm>
              <a:off x="8686667" y="8350897"/>
              <a:ext cx="16371085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gem placement in the maze and try collecting them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2964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40625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499453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include gems in player object</a:t>
            </a:r>
            <a:endParaRPr b="1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5834B29-963A-766D-8D7D-19C0CD0C34CF}"/>
              </a:ext>
            </a:extLst>
          </p:cNvPr>
          <p:cNvGrpSpPr/>
          <p:nvPr/>
        </p:nvGrpSpPr>
        <p:grpSpPr>
          <a:xfrm>
            <a:off x="2686477" y="4544756"/>
            <a:ext cx="19109834" cy="3572559"/>
            <a:chOff x="1734750" y="5179233"/>
            <a:chExt cx="19109834" cy="35725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CC191575-3A70-CC5B-9E46-5EAA47F8F372}"/>
                </a:ext>
              </a:extLst>
            </p:cNvPr>
            <p:cNvSpPr/>
            <p:nvPr/>
          </p:nvSpPr>
          <p:spPr>
            <a:xfrm>
              <a:off x="1734750" y="5179233"/>
              <a:ext cx="19109834" cy="3572559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401D717-1F0D-CE1B-18B4-686C681A3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5676349"/>
              <a:ext cx="2547835" cy="2552931"/>
            </a:xfrm>
            <a:prstGeom prst="rect">
              <a:avLst/>
            </a:prstGeom>
          </p:spPr>
        </p:pic>
        <p:sp>
          <p:nvSpPr>
            <p:cNvPr id="14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E44C2619-9409-F63A-5BEE-16BCBC425560}"/>
                </a:ext>
              </a:extLst>
            </p:cNvPr>
            <p:cNvSpPr txBox="1"/>
            <p:nvPr/>
          </p:nvSpPr>
          <p:spPr>
            <a:xfrm>
              <a:off x="5714916" y="5802924"/>
              <a:ext cx="14625816" cy="22987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happens when all of the gem objects have been collected?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7258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018293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the ‘Gem’ class, it’s constructor and methods.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Used a for loop, if statement and Boolean logic to check for interaction between Player and Gem objects.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184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59638"/>
            <a:ext cx="1002641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Defined the ‘Gem’ class.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Added Gem objects to the maze structure.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Tested collecting Gems by moving the player around the maze.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212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574100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Defining the </a:t>
            </a:r>
            <a:r>
              <a:rPr lang="en-GB" dirty="0"/>
              <a:t>gem</a:t>
            </a:r>
            <a:r>
              <a:rPr lang="en-GB" b="1" dirty="0"/>
              <a:t> class</a:t>
            </a:r>
            <a:endParaRPr b="1"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477948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18A6B4AB-7C89-5A8F-C8DE-89CB0A9437B4}"/>
              </a:ext>
            </a:extLst>
          </p:cNvPr>
          <p:cNvSpPr txBox="1"/>
          <p:nvPr/>
        </p:nvSpPr>
        <p:spPr>
          <a:xfrm>
            <a:off x="403217" y="3361109"/>
            <a:ext cx="23535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What information will the Gem class need to store?</a:t>
            </a:r>
            <a:endParaRPr lang="en-GB" sz="4200" b="1" dirty="0">
              <a:latin typeface="Helvetica" panose="020B0403020202020204" pitchFamily="34" charset="0"/>
            </a:endParaRPr>
          </a:p>
        </p:txBody>
      </p:sp>
      <p:sp>
        <p:nvSpPr>
          <p:cNvPr id="14" name="Bronze…">
            <a:extLst>
              <a:ext uri="{FF2B5EF4-FFF2-40B4-BE49-F238E27FC236}">
                <a16:creationId xmlns="" xmlns:a16="http://schemas.microsoft.com/office/drawing/2014/main" id="{1DBCF264-61DE-2153-3C99-D820D658F072}"/>
              </a:ext>
            </a:extLst>
          </p:cNvPr>
          <p:cNvSpPr txBox="1"/>
          <p:nvPr/>
        </p:nvSpPr>
        <p:spPr>
          <a:xfrm>
            <a:off x="721766" y="5111519"/>
            <a:ext cx="18370906" cy="331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Gem constructor will need: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its x and y position on the screen,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colour</a:t>
            </a:r>
            <a:r>
              <a:rPr lang="en-US" sz="4400" dirty="0"/>
              <a:t> used for the its LED,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screen object to draw the gem on the ZIP96.</a:t>
            </a:r>
          </a:p>
        </p:txBody>
      </p:sp>
    </p:spTree>
    <p:extLst>
      <p:ext uri="{BB962C8B-B14F-4D97-AF65-F5344CB8AC3E}">
        <p14:creationId xmlns:p14="http://schemas.microsoft.com/office/powerpoint/2010/main" val="29285060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15371</TotalTime>
  <Words>909</Words>
  <Application>Microsoft Office PowerPoint</Application>
  <PresentationFormat>Custom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Defining the gem class</vt:lpstr>
      <vt:lpstr>Defining the gem class</vt:lpstr>
      <vt:lpstr>Coding: Gem class</vt:lpstr>
      <vt:lpstr>Coding: draw gems &amp; check collisions</vt:lpstr>
      <vt:lpstr>Coding: gem coordinate array</vt:lpstr>
      <vt:lpstr>Coding: gem object array</vt:lpstr>
      <vt:lpstr>Coding: add gems to player class</vt:lpstr>
      <vt:lpstr>Coding: dealing with collisions</vt:lpstr>
      <vt:lpstr>Coding: include gems in player object</vt:lpstr>
      <vt:lpstr>Coding: include gems in player object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273</cp:revision>
  <cp:lastPrinted>2023-03-29T10:15:03Z</cp:lastPrinted>
  <dcterms:modified xsi:type="dcterms:W3CDTF">2023-04-05T13:49:15Z</dcterms:modified>
</cp:coreProperties>
</file>